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25397" y="1777857"/>
            <a:ext cx="11034921" cy="6729999"/>
            <a:chOff x="3625397" y="1777857"/>
            <a:chExt cx="11034921" cy="67299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25397" y="1777857"/>
              <a:ext cx="11034921" cy="672999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78275" y="3242443"/>
            <a:ext cx="8290333" cy="264446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07379" y="5907675"/>
            <a:ext cx="5680769" cy="59399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31838" y="7703004"/>
            <a:ext cx="5110995" cy="55755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40037" y="0"/>
            <a:ext cx="3702820" cy="4740975"/>
            <a:chOff x="5440037" y="0"/>
            <a:chExt cx="3702820" cy="47409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0037" y="0"/>
              <a:ext cx="3702820" cy="47409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25033" y="5186748"/>
            <a:ext cx="8477233" cy="5049986"/>
            <a:chOff x="7325033" y="5186748"/>
            <a:chExt cx="8477233" cy="50499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25033" y="5186748"/>
              <a:ext cx="8477233" cy="50499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49300" y="1221893"/>
            <a:ext cx="3702820" cy="6171429"/>
            <a:chOff x="1349300" y="1221893"/>
            <a:chExt cx="3702820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9300" y="1221893"/>
              <a:ext cx="3702820" cy="61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64207" y="1371081"/>
            <a:ext cx="2766185" cy="344985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40695" y="2759227"/>
            <a:ext cx="3980759" cy="159848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8344" y="1371081"/>
            <a:ext cx="3124101" cy="34498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570277" y="0"/>
            <a:ext cx="3702820" cy="5269535"/>
            <a:chOff x="13570277" y="0"/>
            <a:chExt cx="3702820" cy="526953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70277" y="0"/>
              <a:ext cx="3702820" cy="52695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570277" y="5682616"/>
            <a:ext cx="3702820" cy="4603098"/>
            <a:chOff x="13570277" y="5682616"/>
            <a:chExt cx="3702820" cy="460309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70277" y="5682616"/>
              <a:ext cx="3702820" cy="46030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73322" y="2057143"/>
            <a:ext cx="3702820" cy="6171429"/>
            <a:chOff x="9473322" y="2057143"/>
            <a:chExt cx="3702820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73322" y="2057143"/>
              <a:ext cx="3702820" cy="6171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4644" y="2859697"/>
            <a:ext cx="5255796" cy="13326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30372" y="5400866"/>
            <a:ext cx="7428742" cy="14721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5038" y="709004"/>
            <a:ext cx="6650691" cy="8867707"/>
            <a:chOff x="2285038" y="709004"/>
            <a:chExt cx="6650691" cy="88677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5038" y="709004"/>
              <a:ext cx="6650691" cy="88677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64207" y="1371081"/>
            <a:ext cx="3120064" cy="344985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29745" y="3058537"/>
            <a:ext cx="5901546" cy="11220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61067" y="5086150"/>
            <a:ext cx="7110744" cy="12072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38095" y="709004"/>
            <a:ext cx="6650691" cy="8867707"/>
            <a:chOff x="9638095" y="709004"/>
            <a:chExt cx="6650691" cy="88677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38095" y="709004"/>
              <a:ext cx="6650691" cy="88677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0858" y="1371081"/>
            <a:ext cx="3161776" cy="344985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77469" y="2781602"/>
            <a:ext cx="5004065" cy="181145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19231" y="5247020"/>
            <a:ext cx="7060483" cy="197491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38095" y="709004"/>
            <a:ext cx="6670179" cy="4002107"/>
            <a:chOff x="9638095" y="709004"/>
            <a:chExt cx="6670179" cy="4002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38095" y="709004"/>
              <a:ext cx="6670179" cy="40021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38095" y="4926478"/>
            <a:ext cx="6719158" cy="4639215"/>
            <a:chOff x="9638095" y="4926478"/>
            <a:chExt cx="6719158" cy="46392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38095" y="4926478"/>
              <a:ext cx="6719158" cy="463921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0858" y="1371081"/>
            <a:ext cx="3082389" cy="345119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77469" y="2837665"/>
            <a:ext cx="6273672" cy="16712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82031" y="5504570"/>
            <a:ext cx="7660732" cy="20311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0858" y="455570"/>
            <a:ext cx="3062206" cy="344985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48412" y="1929109"/>
            <a:ext cx="6559315" cy="142978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92997" y="3508892"/>
            <a:ext cx="9075742" cy="101833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1218501" y="6689699"/>
            <a:ext cx="2786779" cy="3555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285038" y="5142857"/>
            <a:ext cx="7410449" cy="4787970"/>
            <a:chOff x="2285038" y="5142857"/>
            <a:chExt cx="7410449" cy="47879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85038" y="5142857"/>
              <a:ext cx="7410449" cy="47879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75455" y="5093878"/>
            <a:ext cx="7589116" cy="4787970"/>
            <a:chOff x="10275455" y="5093878"/>
            <a:chExt cx="7589116" cy="47879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75455" y="5093878"/>
              <a:ext cx="7589116" cy="47879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8344" y="1371081"/>
            <a:ext cx="3059514" cy="34498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240816" y="2593946"/>
            <a:ext cx="8329578" cy="5261088"/>
            <a:chOff x="9240816" y="2593946"/>
            <a:chExt cx="8329578" cy="526108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40816" y="2593946"/>
              <a:ext cx="8329578" cy="526108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10455" y="2643470"/>
            <a:ext cx="4279383" cy="186921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5103" y="5728187"/>
            <a:ext cx="7271318" cy="156283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25397" y="1777857"/>
            <a:ext cx="11034921" cy="6729999"/>
            <a:chOff x="3625397" y="1777857"/>
            <a:chExt cx="11034921" cy="67299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25397" y="1777857"/>
              <a:ext cx="11034921" cy="672999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66671" y="2163417"/>
            <a:ext cx="9922596" cy="231406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16420" y="4259389"/>
            <a:ext cx="6648122" cy="52813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37420" y="7262192"/>
            <a:ext cx="5154880" cy="5575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46368" y="5977435"/>
            <a:ext cx="1992978" cy="153143"/>
            <a:chOff x="8146368" y="5977435"/>
            <a:chExt cx="1992978" cy="153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700000">
              <a:off x="8146368" y="5977435"/>
              <a:ext cx="1992978" cy="153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2022-04-23T22:10:18Z</dcterms:created>
  <dcterms:modified xsi:type="dcterms:W3CDTF">2022-04-23T22:10:18Z</dcterms:modified>
</cp:coreProperties>
</file>